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77B9F-8A1B-4DBF-B190-924ECD7B63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725A40-A436-40F9-A609-5082348EACC9}">
      <dgm:prSet/>
      <dgm:spPr/>
      <dgm:t>
        <a:bodyPr/>
        <a:lstStyle/>
        <a:p>
          <a:r>
            <a:rPr lang="pt-BR"/>
            <a:t>Breakfast</a:t>
          </a:r>
          <a:endParaRPr lang="en-US"/>
        </a:p>
      </dgm:t>
    </dgm:pt>
    <dgm:pt modelId="{0DB6F2BE-D8CA-41CA-9CC5-5C82CEABF766}" type="parTrans" cxnId="{39CDEFCD-D6AA-4EE5-8B73-0B8E15A02096}">
      <dgm:prSet/>
      <dgm:spPr/>
      <dgm:t>
        <a:bodyPr/>
        <a:lstStyle/>
        <a:p>
          <a:endParaRPr lang="en-US"/>
        </a:p>
      </dgm:t>
    </dgm:pt>
    <dgm:pt modelId="{4CF2133E-096C-4B46-B677-642341EC0E98}" type="sibTrans" cxnId="{39CDEFCD-D6AA-4EE5-8B73-0B8E15A02096}">
      <dgm:prSet/>
      <dgm:spPr/>
      <dgm:t>
        <a:bodyPr/>
        <a:lstStyle/>
        <a:p>
          <a:endParaRPr lang="en-US"/>
        </a:p>
      </dgm:t>
    </dgm:pt>
    <dgm:pt modelId="{B7E432E1-7F75-419D-AEE7-42C236DB7F2A}">
      <dgm:prSet/>
      <dgm:spPr/>
      <dgm:t>
        <a:bodyPr/>
        <a:lstStyle/>
        <a:p>
          <a:r>
            <a:rPr lang="pt-BR" dirty="0" err="1"/>
            <a:t>Lunch</a:t>
          </a:r>
          <a:endParaRPr lang="en-US" dirty="0"/>
        </a:p>
      </dgm:t>
    </dgm:pt>
    <dgm:pt modelId="{6A70EF8E-1CDB-4327-B395-CB39694F893A}" type="parTrans" cxnId="{439171BB-3268-4CCA-BCDD-23D801675317}">
      <dgm:prSet/>
      <dgm:spPr/>
      <dgm:t>
        <a:bodyPr/>
        <a:lstStyle/>
        <a:p>
          <a:endParaRPr lang="en-US"/>
        </a:p>
      </dgm:t>
    </dgm:pt>
    <dgm:pt modelId="{359A1459-58A1-470E-B692-AB9DC7FD92A7}" type="sibTrans" cxnId="{439171BB-3268-4CCA-BCDD-23D801675317}">
      <dgm:prSet/>
      <dgm:spPr/>
      <dgm:t>
        <a:bodyPr/>
        <a:lstStyle/>
        <a:p>
          <a:endParaRPr lang="en-US"/>
        </a:p>
      </dgm:t>
    </dgm:pt>
    <dgm:pt modelId="{4023A134-468B-4F02-8C6C-A639F1636D10}">
      <dgm:prSet/>
      <dgm:spPr/>
      <dgm:t>
        <a:bodyPr/>
        <a:lstStyle/>
        <a:p>
          <a:r>
            <a:rPr lang="pt-BR"/>
            <a:t>Dinner</a:t>
          </a:r>
          <a:endParaRPr lang="en-US"/>
        </a:p>
      </dgm:t>
    </dgm:pt>
    <dgm:pt modelId="{7CADE275-C744-4DB7-AAA2-71C21B3D8320}" type="parTrans" cxnId="{8F4B273B-E5D7-4E82-8D12-F89953604463}">
      <dgm:prSet/>
      <dgm:spPr/>
      <dgm:t>
        <a:bodyPr/>
        <a:lstStyle/>
        <a:p>
          <a:endParaRPr lang="en-US"/>
        </a:p>
      </dgm:t>
    </dgm:pt>
    <dgm:pt modelId="{E9698399-4A95-4C35-A730-806114A73BBC}" type="sibTrans" cxnId="{8F4B273B-E5D7-4E82-8D12-F89953604463}">
      <dgm:prSet/>
      <dgm:spPr/>
      <dgm:t>
        <a:bodyPr/>
        <a:lstStyle/>
        <a:p>
          <a:endParaRPr lang="en-US"/>
        </a:p>
      </dgm:t>
    </dgm:pt>
    <dgm:pt modelId="{18E78F90-F3F0-4A6A-B563-46C22DD23D87}" type="pres">
      <dgm:prSet presAssocID="{F0177B9F-8A1B-4DBF-B190-924ECD7B63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A742C8-E018-42AD-A917-5DAD7ACB6CB9}" type="pres">
      <dgm:prSet presAssocID="{33725A40-A436-40F9-A609-5082348EACC9}" presName="hierRoot1" presStyleCnt="0"/>
      <dgm:spPr/>
    </dgm:pt>
    <dgm:pt modelId="{98FE8042-B73F-405D-BD31-5C28792B668C}" type="pres">
      <dgm:prSet presAssocID="{33725A40-A436-40F9-A609-5082348EACC9}" presName="composite" presStyleCnt="0"/>
      <dgm:spPr/>
    </dgm:pt>
    <dgm:pt modelId="{8866D3DE-63D0-4E8F-A853-59C2E302100E}" type="pres">
      <dgm:prSet presAssocID="{33725A40-A436-40F9-A609-5082348EACC9}" presName="background" presStyleLbl="node0" presStyleIdx="0" presStyleCnt="3"/>
      <dgm:spPr/>
    </dgm:pt>
    <dgm:pt modelId="{F8B440BF-C44D-4D79-964F-1E7F77A82A90}" type="pres">
      <dgm:prSet presAssocID="{33725A40-A436-40F9-A609-5082348EACC9}" presName="text" presStyleLbl="fgAcc0" presStyleIdx="0" presStyleCnt="3">
        <dgm:presLayoutVars>
          <dgm:chPref val="3"/>
        </dgm:presLayoutVars>
      </dgm:prSet>
      <dgm:spPr/>
    </dgm:pt>
    <dgm:pt modelId="{980A55F9-F421-47EA-94E8-7930CCB559EB}" type="pres">
      <dgm:prSet presAssocID="{33725A40-A436-40F9-A609-5082348EACC9}" presName="hierChild2" presStyleCnt="0"/>
      <dgm:spPr/>
    </dgm:pt>
    <dgm:pt modelId="{8BA553D4-A28F-4EA6-A488-8A29074A4A45}" type="pres">
      <dgm:prSet presAssocID="{B7E432E1-7F75-419D-AEE7-42C236DB7F2A}" presName="hierRoot1" presStyleCnt="0"/>
      <dgm:spPr/>
    </dgm:pt>
    <dgm:pt modelId="{9B81600A-6CC1-4189-A601-3B55DC68BD95}" type="pres">
      <dgm:prSet presAssocID="{B7E432E1-7F75-419D-AEE7-42C236DB7F2A}" presName="composite" presStyleCnt="0"/>
      <dgm:spPr/>
    </dgm:pt>
    <dgm:pt modelId="{2EB12699-3C74-4883-98D6-427F4273EB85}" type="pres">
      <dgm:prSet presAssocID="{B7E432E1-7F75-419D-AEE7-42C236DB7F2A}" presName="background" presStyleLbl="node0" presStyleIdx="1" presStyleCnt="3"/>
      <dgm:spPr/>
    </dgm:pt>
    <dgm:pt modelId="{B29C72F8-337C-41BA-ACD1-9A0FE617C47A}" type="pres">
      <dgm:prSet presAssocID="{B7E432E1-7F75-419D-AEE7-42C236DB7F2A}" presName="text" presStyleLbl="fgAcc0" presStyleIdx="1" presStyleCnt="3">
        <dgm:presLayoutVars>
          <dgm:chPref val="3"/>
        </dgm:presLayoutVars>
      </dgm:prSet>
      <dgm:spPr/>
    </dgm:pt>
    <dgm:pt modelId="{D4E9AC53-1E4D-4289-950F-9F920C334845}" type="pres">
      <dgm:prSet presAssocID="{B7E432E1-7F75-419D-AEE7-42C236DB7F2A}" presName="hierChild2" presStyleCnt="0"/>
      <dgm:spPr/>
    </dgm:pt>
    <dgm:pt modelId="{E0D3C591-2704-44E4-AA57-8413CBAE1A14}" type="pres">
      <dgm:prSet presAssocID="{4023A134-468B-4F02-8C6C-A639F1636D10}" presName="hierRoot1" presStyleCnt="0"/>
      <dgm:spPr/>
    </dgm:pt>
    <dgm:pt modelId="{FFDE886B-3BCA-4AA8-BDE1-D477C7A940F6}" type="pres">
      <dgm:prSet presAssocID="{4023A134-468B-4F02-8C6C-A639F1636D10}" presName="composite" presStyleCnt="0"/>
      <dgm:spPr/>
    </dgm:pt>
    <dgm:pt modelId="{9BFB9BE0-6B33-438B-992E-1DF08E32D715}" type="pres">
      <dgm:prSet presAssocID="{4023A134-468B-4F02-8C6C-A639F1636D10}" presName="background" presStyleLbl="node0" presStyleIdx="2" presStyleCnt="3"/>
      <dgm:spPr/>
    </dgm:pt>
    <dgm:pt modelId="{1809FFA9-7426-43FB-BE60-D8B3AC11BB3E}" type="pres">
      <dgm:prSet presAssocID="{4023A134-468B-4F02-8C6C-A639F1636D10}" presName="text" presStyleLbl="fgAcc0" presStyleIdx="2" presStyleCnt="3">
        <dgm:presLayoutVars>
          <dgm:chPref val="3"/>
        </dgm:presLayoutVars>
      </dgm:prSet>
      <dgm:spPr/>
    </dgm:pt>
    <dgm:pt modelId="{FDB6999A-5431-497C-917E-8E540D2F2269}" type="pres">
      <dgm:prSet presAssocID="{4023A134-468B-4F02-8C6C-A639F1636D10}" presName="hierChild2" presStyleCnt="0"/>
      <dgm:spPr/>
    </dgm:pt>
  </dgm:ptLst>
  <dgm:cxnLst>
    <dgm:cxn modelId="{74377B03-A0A0-476D-8304-4B446710F9BF}" type="presOf" srcId="{F0177B9F-8A1B-4DBF-B190-924ECD7B63B6}" destId="{18E78F90-F3F0-4A6A-B563-46C22DD23D87}" srcOrd="0" destOrd="0" presId="urn:microsoft.com/office/officeart/2005/8/layout/hierarchy1"/>
    <dgm:cxn modelId="{8F4B273B-E5D7-4E82-8D12-F89953604463}" srcId="{F0177B9F-8A1B-4DBF-B190-924ECD7B63B6}" destId="{4023A134-468B-4F02-8C6C-A639F1636D10}" srcOrd="2" destOrd="0" parTransId="{7CADE275-C744-4DB7-AAA2-71C21B3D8320}" sibTransId="{E9698399-4A95-4C35-A730-806114A73BBC}"/>
    <dgm:cxn modelId="{D421A05C-9A4C-4338-990A-FE621DF7E403}" type="presOf" srcId="{33725A40-A436-40F9-A609-5082348EACC9}" destId="{F8B440BF-C44D-4D79-964F-1E7F77A82A90}" srcOrd="0" destOrd="0" presId="urn:microsoft.com/office/officeart/2005/8/layout/hierarchy1"/>
    <dgm:cxn modelId="{92DD0041-B2FC-4187-B54C-A0A64B3B1428}" type="presOf" srcId="{4023A134-468B-4F02-8C6C-A639F1636D10}" destId="{1809FFA9-7426-43FB-BE60-D8B3AC11BB3E}" srcOrd="0" destOrd="0" presId="urn:microsoft.com/office/officeart/2005/8/layout/hierarchy1"/>
    <dgm:cxn modelId="{AF26F395-74A6-4008-B736-705A47858906}" type="presOf" srcId="{B7E432E1-7F75-419D-AEE7-42C236DB7F2A}" destId="{B29C72F8-337C-41BA-ACD1-9A0FE617C47A}" srcOrd="0" destOrd="0" presId="urn:microsoft.com/office/officeart/2005/8/layout/hierarchy1"/>
    <dgm:cxn modelId="{439171BB-3268-4CCA-BCDD-23D801675317}" srcId="{F0177B9F-8A1B-4DBF-B190-924ECD7B63B6}" destId="{B7E432E1-7F75-419D-AEE7-42C236DB7F2A}" srcOrd="1" destOrd="0" parTransId="{6A70EF8E-1CDB-4327-B395-CB39694F893A}" sibTransId="{359A1459-58A1-470E-B692-AB9DC7FD92A7}"/>
    <dgm:cxn modelId="{39CDEFCD-D6AA-4EE5-8B73-0B8E15A02096}" srcId="{F0177B9F-8A1B-4DBF-B190-924ECD7B63B6}" destId="{33725A40-A436-40F9-A609-5082348EACC9}" srcOrd="0" destOrd="0" parTransId="{0DB6F2BE-D8CA-41CA-9CC5-5C82CEABF766}" sibTransId="{4CF2133E-096C-4B46-B677-642341EC0E98}"/>
    <dgm:cxn modelId="{837C2D09-54ED-4FD7-BE3C-182BEBFE51BA}" type="presParOf" srcId="{18E78F90-F3F0-4A6A-B563-46C22DD23D87}" destId="{E5A742C8-E018-42AD-A917-5DAD7ACB6CB9}" srcOrd="0" destOrd="0" presId="urn:microsoft.com/office/officeart/2005/8/layout/hierarchy1"/>
    <dgm:cxn modelId="{B1986FBF-FD2C-4135-AA57-6CE2EB4C8155}" type="presParOf" srcId="{E5A742C8-E018-42AD-A917-5DAD7ACB6CB9}" destId="{98FE8042-B73F-405D-BD31-5C28792B668C}" srcOrd="0" destOrd="0" presId="urn:microsoft.com/office/officeart/2005/8/layout/hierarchy1"/>
    <dgm:cxn modelId="{151F7FC2-058F-41B3-9FAB-2788A9DECAEB}" type="presParOf" srcId="{98FE8042-B73F-405D-BD31-5C28792B668C}" destId="{8866D3DE-63D0-4E8F-A853-59C2E302100E}" srcOrd="0" destOrd="0" presId="urn:microsoft.com/office/officeart/2005/8/layout/hierarchy1"/>
    <dgm:cxn modelId="{BCFBC0FE-F35E-4EA0-B3AF-10A93FA1477C}" type="presParOf" srcId="{98FE8042-B73F-405D-BD31-5C28792B668C}" destId="{F8B440BF-C44D-4D79-964F-1E7F77A82A90}" srcOrd="1" destOrd="0" presId="urn:microsoft.com/office/officeart/2005/8/layout/hierarchy1"/>
    <dgm:cxn modelId="{B8788C93-5CB9-43BB-926C-CBDF2096649A}" type="presParOf" srcId="{E5A742C8-E018-42AD-A917-5DAD7ACB6CB9}" destId="{980A55F9-F421-47EA-94E8-7930CCB559EB}" srcOrd="1" destOrd="0" presId="urn:microsoft.com/office/officeart/2005/8/layout/hierarchy1"/>
    <dgm:cxn modelId="{48E09D7A-2ADE-45E8-9709-8597D1526B13}" type="presParOf" srcId="{18E78F90-F3F0-4A6A-B563-46C22DD23D87}" destId="{8BA553D4-A28F-4EA6-A488-8A29074A4A45}" srcOrd="1" destOrd="0" presId="urn:microsoft.com/office/officeart/2005/8/layout/hierarchy1"/>
    <dgm:cxn modelId="{94775957-C624-4F57-94B5-C99503835829}" type="presParOf" srcId="{8BA553D4-A28F-4EA6-A488-8A29074A4A45}" destId="{9B81600A-6CC1-4189-A601-3B55DC68BD95}" srcOrd="0" destOrd="0" presId="urn:microsoft.com/office/officeart/2005/8/layout/hierarchy1"/>
    <dgm:cxn modelId="{8D3430BF-DBB1-427D-A138-A3F612214E3E}" type="presParOf" srcId="{9B81600A-6CC1-4189-A601-3B55DC68BD95}" destId="{2EB12699-3C74-4883-98D6-427F4273EB85}" srcOrd="0" destOrd="0" presId="urn:microsoft.com/office/officeart/2005/8/layout/hierarchy1"/>
    <dgm:cxn modelId="{ECF71F4C-7645-4771-A545-8C3ECDF78178}" type="presParOf" srcId="{9B81600A-6CC1-4189-A601-3B55DC68BD95}" destId="{B29C72F8-337C-41BA-ACD1-9A0FE617C47A}" srcOrd="1" destOrd="0" presId="urn:microsoft.com/office/officeart/2005/8/layout/hierarchy1"/>
    <dgm:cxn modelId="{4D8402ED-137C-45CA-A26B-7D0A00E2AC70}" type="presParOf" srcId="{8BA553D4-A28F-4EA6-A488-8A29074A4A45}" destId="{D4E9AC53-1E4D-4289-950F-9F920C334845}" srcOrd="1" destOrd="0" presId="urn:microsoft.com/office/officeart/2005/8/layout/hierarchy1"/>
    <dgm:cxn modelId="{B3566A63-EF7E-49B6-8B8B-23C4FA23E35D}" type="presParOf" srcId="{18E78F90-F3F0-4A6A-B563-46C22DD23D87}" destId="{E0D3C591-2704-44E4-AA57-8413CBAE1A14}" srcOrd="2" destOrd="0" presId="urn:microsoft.com/office/officeart/2005/8/layout/hierarchy1"/>
    <dgm:cxn modelId="{29BB04DF-39F2-4F4A-A603-9BE186DF1F3C}" type="presParOf" srcId="{E0D3C591-2704-44E4-AA57-8413CBAE1A14}" destId="{FFDE886B-3BCA-4AA8-BDE1-D477C7A940F6}" srcOrd="0" destOrd="0" presId="urn:microsoft.com/office/officeart/2005/8/layout/hierarchy1"/>
    <dgm:cxn modelId="{C73165B6-C847-404F-840D-8331E5C42318}" type="presParOf" srcId="{FFDE886B-3BCA-4AA8-BDE1-D477C7A940F6}" destId="{9BFB9BE0-6B33-438B-992E-1DF08E32D715}" srcOrd="0" destOrd="0" presId="urn:microsoft.com/office/officeart/2005/8/layout/hierarchy1"/>
    <dgm:cxn modelId="{5171F87C-945D-4D1D-9AD8-7C5BBE909C05}" type="presParOf" srcId="{FFDE886B-3BCA-4AA8-BDE1-D477C7A940F6}" destId="{1809FFA9-7426-43FB-BE60-D8B3AC11BB3E}" srcOrd="1" destOrd="0" presId="urn:microsoft.com/office/officeart/2005/8/layout/hierarchy1"/>
    <dgm:cxn modelId="{B08F65D1-CC56-4D10-B305-21185BF18E46}" type="presParOf" srcId="{E0D3C591-2704-44E4-AA57-8413CBAE1A14}" destId="{FDB6999A-5431-497C-917E-8E540D2F226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6D3DE-63D0-4E8F-A853-59C2E302100E}">
      <dsp:nvSpPr>
        <dsp:cNvPr id="0" name=""/>
        <dsp:cNvSpPr/>
      </dsp:nvSpPr>
      <dsp:spPr>
        <a:xfrm>
          <a:off x="0" y="680625"/>
          <a:ext cx="2608892" cy="1656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440BF-C44D-4D79-964F-1E7F77A82A90}">
      <dsp:nvSpPr>
        <dsp:cNvPr id="0" name=""/>
        <dsp:cNvSpPr/>
      </dsp:nvSpPr>
      <dsp:spPr>
        <a:xfrm>
          <a:off x="289876" y="956008"/>
          <a:ext cx="2608892" cy="16566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/>
            <a:t>Breakfast</a:t>
          </a:r>
          <a:endParaRPr lang="en-US" sz="3900" kern="1200"/>
        </a:p>
      </dsp:txBody>
      <dsp:txXfrm>
        <a:off x="338398" y="1004530"/>
        <a:ext cx="2511848" cy="1559602"/>
      </dsp:txXfrm>
    </dsp:sp>
    <dsp:sp modelId="{2EB12699-3C74-4883-98D6-427F4273EB85}">
      <dsp:nvSpPr>
        <dsp:cNvPr id="0" name=""/>
        <dsp:cNvSpPr/>
      </dsp:nvSpPr>
      <dsp:spPr>
        <a:xfrm>
          <a:off x="3188646" y="680625"/>
          <a:ext cx="2608892" cy="1656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C72F8-337C-41BA-ACD1-9A0FE617C47A}">
      <dsp:nvSpPr>
        <dsp:cNvPr id="0" name=""/>
        <dsp:cNvSpPr/>
      </dsp:nvSpPr>
      <dsp:spPr>
        <a:xfrm>
          <a:off x="3478523" y="956008"/>
          <a:ext cx="2608892" cy="16566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 err="1"/>
            <a:t>Lunch</a:t>
          </a:r>
          <a:endParaRPr lang="en-US" sz="3900" kern="1200" dirty="0"/>
        </a:p>
      </dsp:txBody>
      <dsp:txXfrm>
        <a:off x="3527045" y="1004530"/>
        <a:ext cx="2511848" cy="1559602"/>
      </dsp:txXfrm>
    </dsp:sp>
    <dsp:sp modelId="{9BFB9BE0-6B33-438B-992E-1DF08E32D715}">
      <dsp:nvSpPr>
        <dsp:cNvPr id="0" name=""/>
        <dsp:cNvSpPr/>
      </dsp:nvSpPr>
      <dsp:spPr>
        <a:xfrm>
          <a:off x="6377292" y="680625"/>
          <a:ext cx="2608892" cy="1656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9FFA9-7426-43FB-BE60-D8B3AC11BB3E}">
      <dsp:nvSpPr>
        <dsp:cNvPr id="0" name=""/>
        <dsp:cNvSpPr/>
      </dsp:nvSpPr>
      <dsp:spPr>
        <a:xfrm>
          <a:off x="6667169" y="956008"/>
          <a:ext cx="2608892" cy="16566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/>
            <a:t>Dinner</a:t>
          </a:r>
          <a:endParaRPr lang="en-US" sz="3900" kern="1200"/>
        </a:p>
      </dsp:txBody>
      <dsp:txXfrm>
        <a:off x="6715691" y="1004530"/>
        <a:ext cx="2511848" cy="1559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Wednesday, March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6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Wednesday, March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3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Wednesday, March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4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Wednesday, March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90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Wednesday, March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8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Wednesday, March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3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Wednesday, March 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1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Wednesday, March 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1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Wednesday, March 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3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Wednesday, March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0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Wednesday, March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8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March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8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BE2096-D65A-4696-A4AA-21983D687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/>
              <a:t>American </a:t>
            </a:r>
            <a:r>
              <a:rPr lang="pt-BR" sz="4800" dirty="0" err="1"/>
              <a:t>Foods</a:t>
            </a:r>
            <a:endParaRPr lang="pt-BR" sz="4800" dirty="0"/>
          </a:p>
        </p:txBody>
      </p:sp>
      <p:pic>
        <p:nvPicPr>
          <p:cNvPr id="13" name="Picture 2" descr="Western food arranged on table">
            <a:extLst>
              <a:ext uri="{FF2B5EF4-FFF2-40B4-BE49-F238E27FC236}">
                <a16:creationId xmlns:a16="http://schemas.microsoft.com/office/drawing/2014/main" id="{FA36E314-E01E-444E-ABC3-BC3DBC7E1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5" r="20765" b="-1"/>
          <a:stretch/>
        </p:blipFill>
        <p:spPr>
          <a:xfrm>
            <a:off x="-6472" y="10"/>
            <a:ext cx="5486394" cy="68437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89AD44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362409-21AA-4349-BDF4-31A0D2FAEE2F}"/>
              </a:ext>
            </a:extLst>
          </p:cNvPr>
          <p:cNvSpPr txBox="1"/>
          <p:nvPr/>
        </p:nvSpPr>
        <p:spPr>
          <a:xfrm>
            <a:off x="6094477" y="4840070"/>
            <a:ext cx="3419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Dalton Pacola Franco</a:t>
            </a:r>
          </a:p>
          <a:p>
            <a:r>
              <a:rPr lang="pt-BR" dirty="0"/>
              <a:t>Rosa Marcia</a:t>
            </a:r>
          </a:p>
        </p:txBody>
      </p:sp>
    </p:spTree>
    <p:extLst>
      <p:ext uri="{BB962C8B-B14F-4D97-AF65-F5344CB8AC3E}">
        <p14:creationId xmlns:p14="http://schemas.microsoft.com/office/powerpoint/2010/main" val="22166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D88411-503D-41A0-BB5E-1C5AC7035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ackground Gray Rectangle">
            <a:extLst>
              <a:ext uri="{FF2B5EF4-FFF2-40B4-BE49-F238E27FC236}">
                <a16:creationId xmlns:a16="http://schemas.microsoft.com/office/drawing/2014/main" id="{0448CEF0-D07B-484A-9005-35C372FF1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White Rectangle">
            <a:extLst>
              <a:ext uri="{FF2B5EF4-FFF2-40B4-BE49-F238E27FC236}">
                <a16:creationId xmlns:a16="http://schemas.microsoft.com/office/drawing/2014/main" id="{015CAE92-A031-4F85-8B52-4959DB81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D3FFBD-1824-420D-AEEC-5AAAD4C5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606564"/>
            <a:ext cx="10858705" cy="2110122"/>
          </a:xfrm>
        </p:spPr>
        <p:txBody>
          <a:bodyPr anchor="t">
            <a:normAutofit/>
          </a:bodyPr>
          <a:lstStyle/>
          <a:p>
            <a:r>
              <a:rPr lang="pt-BR" dirty="0" err="1"/>
              <a:t>Meals</a:t>
            </a:r>
            <a:r>
              <a:rPr lang="pt-BR" dirty="0"/>
              <a:t>:</a:t>
            </a:r>
          </a:p>
        </p:txBody>
      </p:sp>
      <p:cxnSp>
        <p:nvCxnSpPr>
          <p:cNvPr id="15" name="Vertical Connector">
            <a:extLst>
              <a:ext uri="{FF2B5EF4-FFF2-40B4-BE49-F238E27FC236}">
                <a16:creationId xmlns:a16="http://schemas.microsoft.com/office/drawing/2014/main" id="{89A06E1F-9CD9-4689-B2ED-766AD195A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Horizontal Connector 2">
            <a:extLst>
              <a:ext uri="{FF2B5EF4-FFF2-40B4-BE49-F238E27FC236}">
                <a16:creationId xmlns:a16="http://schemas.microsoft.com/office/drawing/2014/main" id="{7DF25515-8844-4534-AA1D-955AED0A5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563FC79-0F52-49BE-B5C6-4C8C296BC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953970"/>
              </p:ext>
            </p:extLst>
          </p:nvPr>
        </p:nvGraphicFramePr>
        <p:xfrm>
          <a:off x="2168105" y="2770704"/>
          <a:ext cx="9276062" cy="329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85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F4A068-C95D-486B-AB65-28A5F70AF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473F7-A24A-427B-B9CE-C1A94B6F2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3"/>
            <a:ext cx="1446277" cy="3599018"/>
          </a:xfrm>
          <a:prstGeom prst="rect">
            <a:avLst/>
          </a:prstGeom>
          <a:solidFill>
            <a:srgbClr val="89AD44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8A50E-2E17-40A4-8E3C-25CC6DF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43268B-DC61-406D-8DA9-49E6944F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59" y="3574753"/>
            <a:ext cx="5294293" cy="2165331"/>
          </a:xfrm>
        </p:spPr>
        <p:txBody>
          <a:bodyPr anchor="t">
            <a:normAutofit/>
          </a:bodyPr>
          <a:lstStyle/>
          <a:p>
            <a:r>
              <a:rPr lang="pt-BR" sz="4800" dirty="0" err="1">
                <a:solidFill>
                  <a:schemeClr val="tx1"/>
                </a:solidFill>
              </a:rPr>
              <a:t>Breakfast</a:t>
            </a:r>
            <a:r>
              <a:rPr lang="pt-BR" sz="4800" dirty="0">
                <a:solidFill>
                  <a:schemeClr val="tx1"/>
                </a:solidFill>
              </a:rPr>
              <a:t>:</a:t>
            </a:r>
          </a:p>
        </p:txBody>
      </p:sp>
      <p:pic>
        <p:nvPicPr>
          <p:cNvPr id="6" name="Picture 4" descr="Blueberry waffles">
            <a:extLst>
              <a:ext uri="{FF2B5EF4-FFF2-40B4-BE49-F238E27FC236}">
                <a16:creationId xmlns:a16="http://schemas.microsoft.com/office/drawing/2014/main" id="{C8D5116C-7322-4F55-A1B1-C86B4E1F9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53" r="2" b="1159"/>
          <a:stretch/>
        </p:blipFill>
        <p:spPr>
          <a:xfrm>
            <a:off x="1443228" y="11"/>
            <a:ext cx="10061448" cy="3064556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743394-81FB-4685-9F07-D362DFB11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79" y="3603329"/>
            <a:ext cx="4956417" cy="2185357"/>
          </a:xfrm>
        </p:spPr>
        <p:txBody>
          <a:bodyPr anchor="t">
            <a:noAutofit/>
          </a:bodyPr>
          <a:lstStyle/>
          <a:p>
            <a:r>
              <a:rPr lang="pt-BR" dirty="0" err="1">
                <a:solidFill>
                  <a:schemeClr val="tx1"/>
                </a:solidFill>
              </a:rPr>
              <a:t>Pancakes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Waffles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Eggs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and</a:t>
            </a:r>
            <a:r>
              <a:rPr lang="pt-BR" dirty="0">
                <a:solidFill>
                  <a:schemeClr val="tx1"/>
                </a:solidFill>
              </a:rPr>
              <a:t> Bacons</a:t>
            </a:r>
          </a:p>
          <a:p>
            <a:r>
              <a:rPr lang="pt-BR" dirty="0">
                <a:solidFill>
                  <a:schemeClr val="tx1"/>
                </a:solidFill>
              </a:rPr>
              <a:t>Cereal </a:t>
            </a:r>
            <a:r>
              <a:rPr lang="pt-BR" dirty="0" err="1">
                <a:solidFill>
                  <a:schemeClr val="tx1"/>
                </a:solidFill>
              </a:rPr>
              <a:t>Milk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Breads</a:t>
            </a:r>
            <a:r>
              <a:rPr lang="pt-BR" dirty="0">
                <a:solidFill>
                  <a:schemeClr val="tx1"/>
                </a:solidFill>
              </a:rPr>
              <a:t> (Bagel)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E181E9-8FE4-417B-A80B-0A099C6BE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EB5B0D-CAAF-4A5A-8339-8CCEA2AEE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ve Direita 7">
            <a:extLst>
              <a:ext uri="{FF2B5EF4-FFF2-40B4-BE49-F238E27FC236}">
                <a16:creationId xmlns:a16="http://schemas.microsoft.com/office/drawing/2014/main" id="{C39CF312-3D45-4590-9C0A-D6CBFA6FF81D}"/>
              </a:ext>
            </a:extLst>
          </p:cNvPr>
          <p:cNvSpPr/>
          <p:nvPr/>
        </p:nvSpPr>
        <p:spPr>
          <a:xfrm>
            <a:off x="8200657" y="3574753"/>
            <a:ext cx="808367" cy="2573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3A1445-7CB0-429A-942C-5AF9F94BFA65}"/>
              </a:ext>
            </a:extLst>
          </p:cNvPr>
          <p:cNvSpPr txBox="1"/>
          <p:nvPr/>
        </p:nvSpPr>
        <p:spPr>
          <a:xfrm>
            <a:off x="9009024" y="4295931"/>
            <a:ext cx="262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High </a:t>
            </a:r>
            <a:r>
              <a:rPr lang="pt-BR" sz="2400" dirty="0" err="1"/>
              <a:t>Carb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British </a:t>
            </a:r>
            <a:r>
              <a:rPr lang="pt-BR" sz="2400" dirty="0" err="1"/>
              <a:t>Customs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1096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44C300-DDB1-4DAF-9A01-C5441F66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99" y="2856386"/>
            <a:ext cx="10543032" cy="1325563"/>
          </a:xfrm>
        </p:spPr>
        <p:txBody>
          <a:bodyPr>
            <a:normAutofit/>
          </a:bodyPr>
          <a:lstStyle/>
          <a:p>
            <a:r>
              <a:rPr lang="pt-BR" dirty="0" err="1"/>
              <a:t>Brakfast</a:t>
            </a:r>
            <a:r>
              <a:rPr lang="pt-BR" dirty="0"/>
              <a:t>:</a:t>
            </a:r>
          </a:p>
        </p:txBody>
      </p:sp>
      <p:pic>
        <p:nvPicPr>
          <p:cNvPr id="1026" name="Picture 2" descr="How To Make American Pancakes | Tesco Real Food">
            <a:extLst>
              <a:ext uri="{FF2B5EF4-FFF2-40B4-BE49-F238E27FC236}">
                <a16:creationId xmlns:a16="http://schemas.microsoft.com/office/drawing/2014/main" id="{5F283358-31D4-42D3-B0D2-5BB7EB28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43" y="763874"/>
            <a:ext cx="3092786" cy="203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sy Waffle Recipe - Craving Home Cooked">
            <a:extLst>
              <a:ext uri="{FF2B5EF4-FFF2-40B4-BE49-F238E27FC236}">
                <a16:creationId xmlns:a16="http://schemas.microsoft.com/office/drawing/2014/main" id="{D809317B-0B07-4E9F-A1BA-6D416D24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08" y="587828"/>
            <a:ext cx="1892360" cy="252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en (And Why) Did Americans Start Eating Bacon And Eggs For Breakfast? |  Fanatic Cook">
            <a:extLst>
              <a:ext uri="{FF2B5EF4-FFF2-40B4-BE49-F238E27FC236}">
                <a16:creationId xmlns:a16="http://schemas.microsoft.com/office/drawing/2014/main" id="{227D31EA-66AD-4625-964C-6158030F6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147" y="927000"/>
            <a:ext cx="2598768" cy="173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Cereal Became the Quintessential American Breakfast">
            <a:extLst>
              <a:ext uri="{FF2B5EF4-FFF2-40B4-BE49-F238E27FC236}">
                <a16:creationId xmlns:a16="http://schemas.microsoft.com/office/drawing/2014/main" id="{BE5B8EF5-BB2A-4486-815F-29D75BDD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72" y="3747027"/>
            <a:ext cx="4269750" cy="240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erican Bagels | Baking Mad">
            <a:extLst>
              <a:ext uri="{FF2B5EF4-FFF2-40B4-BE49-F238E27FC236}">
                <a16:creationId xmlns:a16="http://schemas.microsoft.com/office/drawing/2014/main" id="{18A2AD06-BF8A-4A5B-844D-241BA488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643" y="3393439"/>
            <a:ext cx="2907127" cy="29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75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F4A068-C95D-486B-AB65-28A5F70AF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473F7-A24A-427B-B9CE-C1A94B6F2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3"/>
            <a:ext cx="1446277" cy="3599018"/>
          </a:xfrm>
          <a:prstGeom prst="rect">
            <a:avLst/>
          </a:prstGeom>
          <a:solidFill>
            <a:srgbClr val="89AD44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8A50E-2E17-40A4-8E3C-25CC6DF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43268B-DC61-406D-8DA9-49E6944F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59" y="3574753"/>
            <a:ext cx="5294293" cy="2165331"/>
          </a:xfrm>
        </p:spPr>
        <p:txBody>
          <a:bodyPr anchor="t">
            <a:normAutofit/>
          </a:bodyPr>
          <a:lstStyle/>
          <a:p>
            <a:r>
              <a:rPr lang="pt-BR" sz="4800" dirty="0" err="1">
                <a:solidFill>
                  <a:schemeClr val="tx1"/>
                </a:solidFill>
              </a:rPr>
              <a:t>Lunch</a:t>
            </a:r>
            <a:r>
              <a:rPr lang="pt-BR" sz="48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743394-81FB-4685-9F07-D362DFB11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580" y="3564739"/>
            <a:ext cx="4956417" cy="2185357"/>
          </a:xfrm>
        </p:spPr>
        <p:txBody>
          <a:bodyPr anchor="t">
            <a:noAutofit/>
          </a:bodyPr>
          <a:lstStyle/>
          <a:p>
            <a:r>
              <a:rPr lang="pt-BR" sz="2800" dirty="0" err="1"/>
              <a:t>Hambugers</a:t>
            </a:r>
            <a:endParaRPr lang="pt-BR" sz="2800" dirty="0"/>
          </a:p>
          <a:p>
            <a:r>
              <a:rPr lang="pt-BR" sz="2800" dirty="0"/>
              <a:t>Pizza</a:t>
            </a:r>
          </a:p>
          <a:p>
            <a:r>
              <a:rPr lang="pt-BR" sz="2800" dirty="0" err="1"/>
              <a:t>French</a:t>
            </a:r>
            <a:r>
              <a:rPr lang="pt-BR" sz="2800" dirty="0"/>
              <a:t> </a:t>
            </a:r>
            <a:r>
              <a:rPr lang="pt-BR" sz="2800" dirty="0" err="1"/>
              <a:t>fries</a:t>
            </a:r>
            <a:endParaRPr lang="pt-BR" sz="2800" dirty="0"/>
          </a:p>
          <a:p>
            <a:r>
              <a:rPr lang="pt-BR" sz="2800" dirty="0" err="1"/>
              <a:t>Salads</a:t>
            </a:r>
            <a:endParaRPr lang="pt-BR" sz="2800" dirty="0"/>
          </a:p>
          <a:p>
            <a:r>
              <a:rPr lang="pt-BR" sz="2800" dirty="0"/>
              <a:t>Soda 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E181E9-8FE4-417B-A80B-0A099C6BE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EB5B0D-CAAF-4A5A-8339-8CCEA2AEE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ve Direita 7">
            <a:extLst>
              <a:ext uri="{FF2B5EF4-FFF2-40B4-BE49-F238E27FC236}">
                <a16:creationId xmlns:a16="http://schemas.microsoft.com/office/drawing/2014/main" id="{C39CF312-3D45-4590-9C0A-D6CBFA6FF81D}"/>
              </a:ext>
            </a:extLst>
          </p:cNvPr>
          <p:cNvSpPr/>
          <p:nvPr/>
        </p:nvSpPr>
        <p:spPr>
          <a:xfrm>
            <a:off x="7525713" y="3574753"/>
            <a:ext cx="808367" cy="25974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3A1445-7CB0-429A-942C-5AF9F94BFA65}"/>
              </a:ext>
            </a:extLst>
          </p:cNvPr>
          <p:cNvSpPr txBox="1"/>
          <p:nvPr/>
        </p:nvSpPr>
        <p:spPr>
          <a:xfrm>
            <a:off x="8519954" y="3903980"/>
            <a:ext cx="2625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Fast Food</a:t>
            </a:r>
          </a:p>
          <a:p>
            <a:endParaRPr lang="pt-BR" sz="2400" dirty="0"/>
          </a:p>
          <a:p>
            <a:r>
              <a:rPr lang="pt-BR" sz="2400" dirty="0" err="1"/>
              <a:t>Drunk</a:t>
            </a:r>
            <a:r>
              <a:rPr lang="pt-BR" sz="2400" dirty="0"/>
              <a:t> </a:t>
            </a:r>
            <a:r>
              <a:rPr lang="pt-BR" sz="2400" dirty="0" err="1"/>
              <a:t>Foods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Time </a:t>
            </a:r>
            <a:r>
              <a:rPr lang="pt-BR" sz="2400" dirty="0" err="1"/>
              <a:t>is</a:t>
            </a:r>
            <a:r>
              <a:rPr lang="pt-BR" sz="2400" dirty="0"/>
              <a:t> Money!</a:t>
            </a:r>
          </a:p>
        </p:txBody>
      </p:sp>
      <p:pic>
        <p:nvPicPr>
          <p:cNvPr id="2052" name="Picture 4" descr="Deliveries e promoções para celebrar o Dia Mundial do Hambúrguer - Agenda  CariocaAgenda Carioca">
            <a:extLst>
              <a:ext uri="{FF2B5EF4-FFF2-40B4-BE49-F238E27FC236}">
                <a16:creationId xmlns:a16="http://schemas.microsoft.com/office/drawing/2014/main" id="{FB58FA22-D9F0-4465-9F6E-80E06094E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28" y="-5610"/>
            <a:ext cx="9229392" cy="33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232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74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1" name="Rectangle 76">
            <a:extLst>
              <a:ext uri="{FF2B5EF4-FFF2-40B4-BE49-F238E27FC236}">
                <a16:creationId xmlns:a16="http://schemas.microsoft.com/office/drawing/2014/main" id="{1C9374A8-0906-41F3-B58E-FF91AEA8E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Background Gray Rectangle">
            <a:extLst>
              <a:ext uri="{FF2B5EF4-FFF2-40B4-BE49-F238E27FC236}">
                <a16:creationId xmlns:a16="http://schemas.microsoft.com/office/drawing/2014/main" id="{65E07A35-3A7E-4986-999D-1F203FEA8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83" name="White Rectangle">
            <a:extLst>
              <a:ext uri="{FF2B5EF4-FFF2-40B4-BE49-F238E27FC236}">
                <a16:creationId xmlns:a16="http://schemas.microsoft.com/office/drawing/2014/main" id="{A35079B0-BF66-4F5E-A381-8631F7FC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9721E2-949D-4DC4-9E47-69BE9369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5143246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Lunch:</a:t>
            </a:r>
          </a:p>
        </p:txBody>
      </p:sp>
      <p:pic>
        <p:nvPicPr>
          <p:cNvPr id="3078" name="Picture 6" descr="French Fries Recipe: How to make French Fries Recipe at Home | Homemade French  Fries Recipe - Times Food">
            <a:extLst>
              <a:ext uri="{FF2B5EF4-FFF2-40B4-BE49-F238E27FC236}">
                <a16:creationId xmlns:a16="http://schemas.microsoft.com/office/drawing/2014/main" id="{FB4833FB-881A-472B-BA1C-E738C51FF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3641" y="703765"/>
            <a:ext cx="2694451" cy="26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3 Step Summer Chicken Salad – How to Make Chicken Salad - Licious">
            <a:extLst>
              <a:ext uri="{FF2B5EF4-FFF2-40B4-BE49-F238E27FC236}">
                <a16:creationId xmlns:a16="http://schemas.microsoft.com/office/drawing/2014/main" id="{DE5B2043-B633-49F4-AA03-317FBC3B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520" y="729225"/>
            <a:ext cx="2694451" cy="26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a Mundial do Hambúrguer: origem e histórias! | Vida de Cozinheiro">
            <a:extLst>
              <a:ext uri="{FF2B5EF4-FFF2-40B4-BE49-F238E27FC236}">
                <a16:creationId xmlns:a16="http://schemas.microsoft.com/office/drawing/2014/main" id="{7968D578-D77F-4746-9D4D-F7C1CF35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3641" y="3642431"/>
            <a:ext cx="2694451" cy="247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eita de Massa de Pizza - Luiz | CyberCook">
            <a:extLst>
              <a:ext uri="{FF2B5EF4-FFF2-40B4-BE49-F238E27FC236}">
                <a16:creationId xmlns:a16="http://schemas.microsoft.com/office/drawing/2014/main" id="{BF1E2BAC-FC33-4E96-A611-5E1CC1827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6185" y="4103866"/>
            <a:ext cx="2694451" cy="17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4" name="Vertical Connector">
            <a:extLst>
              <a:ext uri="{FF2B5EF4-FFF2-40B4-BE49-F238E27FC236}">
                <a16:creationId xmlns:a16="http://schemas.microsoft.com/office/drawing/2014/main" id="{2451FB0A-BB97-4911-9150-D71C0F3CE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5" name="Horizontal Connector 2">
            <a:extLst>
              <a:ext uri="{FF2B5EF4-FFF2-40B4-BE49-F238E27FC236}">
                <a16:creationId xmlns:a16="http://schemas.microsoft.com/office/drawing/2014/main" id="{1A969E18-716C-4A22-B386-A276DF9C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0" descr="Time Is Money - Album by Dj Greedo | Spotify">
            <a:extLst>
              <a:ext uri="{FF2B5EF4-FFF2-40B4-BE49-F238E27FC236}">
                <a16:creationId xmlns:a16="http://schemas.microsoft.com/office/drawing/2014/main" id="{D046CE1E-F774-43E1-8904-41C92ECC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93" y="3712421"/>
            <a:ext cx="2402168" cy="240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Quadro Decorativo Bebida Refrigerante Cola Com Moldura RC063 no Elo7 |  Espaço Vital das Artes (1712B9D)">
            <a:extLst>
              <a:ext uri="{FF2B5EF4-FFF2-40B4-BE49-F238E27FC236}">
                <a16:creationId xmlns:a16="http://schemas.microsoft.com/office/drawing/2014/main" id="{BFF07F8D-06FC-41C9-BCC7-540B1573B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957" y="1221334"/>
            <a:ext cx="3038281" cy="192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5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F4A068-C95D-486B-AB65-28A5F70AF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0473F7-A24A-427B-B9CE-C1A94B6F2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3"/>
            <a:ext cx="1446277" cy="3599018"/>
          </a:xfrm>
          <a:prstGeom prst="rect">
            <a:avLst/>
          </a:prstGeom>
          <a:solidFill>
            <a:srgbClr val="89AD44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8A50E-2E17-40A4-8E3C-25CC6DF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43268B-DC61-406D-8DA9-49E6944F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59" y="3574753"/>
            <a:ext cx="5294293" cy="2165331"/>
          </a:xfrm>
        </p:spPr>
        <p:txBody>
          <a:bodyPr anchor="t">
            <a:normAutofit/>
          </a:bodyPr>
          <a:lstStyle/>
          <a:p>
            <a:r>
              <a:rPr lang="pt-BR" sz="4800" dirty="0" err="1">
                <a:solidFill>
                  <a:schemeClr val="tx1"/>
                </a:solidFill>
              </a:rPr>
              <a:t>Dinner</a:t>
            </a:r>
            <a:r>
              <a:rPr lang="pt-BR" sz="48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743394-81FB-4685-9F07-D362DFB11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79" y="3603329"/>
            <a:ext cx="4956417" cy="2185357"/>
          </a:xfrm>
        </p:spPr>
        <p:txBody>
          <a:bodyPr anchor="t">
            <a:noAutofit/>
          </a:bodyPr>
          <a:lstStyle/>
          <a:p>
            <a:r>
              <a:rPr lang="pt-BR" dirty="0" err="1">
                <a:solidFill>
                  <a:schemeClr val="tx1"/>
                </a:solidFill>
              </a:rPr>
              <a:t>Fried</a:t>
            </a:r>
            <a:r>
              <a:rPr lang="pt-BR" dirty="0">
                <a:solidFill>
                  <a:schemeClr val="tx1"/>
                </a:solidFill>
              </a:rPr>
              <a:t> Chicken</a:t>
            </a:r>
          </a:p>
          <a:p>
            <a:r>
              <a:rPr lang="pt-BR" dirty="0" err="1">
                <a:solidFill>
                  <a:schemeClr val="tx1"/>
                </a:solidFill>
              </a:rPr>
              <a:t>Pork</a:t>
            </a:r>
            <a:r>
              <a:rPr lang="pt-BR" dirty="0">
                <a:solidFill>
                  <a:schemeClr val="tx1"/>
                </a:solidFill>
              </a:rPr>
              <a:t> Bife</a:t>
            </a:r>
          </a:p>
          <a:p>
            <a:r>
              <a:rPr lang="pt-BR" dirty="0" err="1">
                <a:solidFill>
                  <a:schemeClr val="tx1"/>
                </a:solidFill>
              </a:rPr>
              <a:t>Baked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Potato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 err="1">
                <a:solidFill>
                  <a:schemeClr val="tx1"/>
                </a:solidFill>
              </a:rPr>
              <a:t>Potato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Salad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Barbecue </a:t>
            </a:r>
            <a:r>
              <a:rPr lang="pt-BR" dirty="0" err="1">
                <a:solidFill>
                  <a:schemeClr val="tx1"/>
                </a:solidFill>
              </a:rPr>
              <a:t>Sauce</a:t>
            </a:r>
            <a:r>
              <a:rPr lang="pt-BR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E181E9-8FE4-417B-A80B-0A099C6BE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EB5B0D-CAAF-4A5A-8339-8CCEA2AEE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ave Direita 7">
            <a:extLst>
              <a:ext uri="{FF2B5EF4-FFF2-40B4-BE49-F238E27FC236}">
                <a16:creationId xmlns:a16="http://schemas.microsoft.com/office/drawing/2014/main" id="{C39CF312-3D45-4590-9C0A-D6CBFA6FF81D}"/>
              </a:ext>
            </a:extLst>
          </p:cNvPr>
          <p:cNvSpPr/>
          <p:nvPr/>
        </p:nvSpPr>
        <p:spPr>
          <a:xfrm>
            <a:off x="8049988" y="3496683"/>
            <a:ext cx="808367" cy="2573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3A1445-7CB0-429A-942C-5AF9F94BFA65}"/>
              </a:ext>
            </a:extLst>
          </p:cNvPr>
          <p:cNvSpPr txBox="1"/>
          <p:nvPr/>
        </p:nvSpPr>
        <p:spPr>
          <a:xfrm>
            <a:off x="8858355" y="4160610"/>
            <a:ext cx="2625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Important</a:t>
            </a:r>
            <a:r>
              <a:rPr lang="pt-BR" sz="2400" dirty="0"/>
              <a:t> </a:t>
            </a:r>
            <a:r>
              <a:rPr lang="pt-BR" sz="2400" dirty="0" err="1"/>
              <a:t>Meal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 err="1"/>
              <a:t>All</a:t>
            </a:r>
            <a:r>
              <a:rPr lang="pt-BR" sz="2400" dirty="0"/>
              <a:t> Family</a:t>
            </a:r>
          </a:p>
          <a:p>
            <a:endParaRPr lang="pt-BR" sz="2400" dirty="0"/>
          </a:p>
        </p:txBody>
      </p:sp>
      <p:pic>
        <p:nvPicPr>
          <p:cNvPr id="4098" name="Picture 2" descr="Dinner party definição e significado | Dicionário Inglês Collins">
            <a:extLst>
              <a:ext uri="{FF2B5EF4-FFF2-40B4-BE49-F238E27FC236}">
                <a16:creationId xmlns:a16="http://schemas.microsoft.com/office/drawing/2014/main" id="{065A7F75-B765-4F04-93EC-816ACF39A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93" y="53320"/>
            <a:ext cx="7748083" cy="339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61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Rectangle 78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3" name="Background Gray Rectangle">
            <a:extLst>
              <a:ext uri="{FF2B5EF4-FFF2-40B4-BE49-F238E27FC236}">
                <a16:creationId xmlns:a16="http://schemas.microsoft.com/office/drawing/2014/main" id="{315D0657-3430-4A5E-9101-A085F87E0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34" name="Rectangle 82">
            <a:extLst>
              <a:ext uri="{FF2B5EF4-FFF2-40B4-BE49-F238E27FC236}">
                <a16:creationId xmlns:a16="http://schemas.microsoft.com/office/drawing/2014/main" id="{81CC74F5-74F1-4617-ADFD-083E304D6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35" name="Rectangle 84">
            <a:extLst>
              <a:ext uri="{FF2B5EF4-FFF2-40B4-BE49-F238E27FC236}">
                <a16:creationId xmlns:a16="http://schemas.microsoft.com/office/drawing/2014/main" id="{3462A67B-6AD6-4E03-AD5B-D9BDCF232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E06871-53F1-48E3-AA94-CC51AC9A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5163347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Dinner:</a:t>
            </a:r>
          </a:p>
        </p:txBody>
      </p:sp>
      <p:pic>
        <p:nvPicPr>
          <p:cNvPr id="5128" name="Picture 8" descr="Perfect Baked Potato Recipe | Bon Appétit">
            <a:extLst>
              <a:ext uri="{FF2B5EF4-FFF2-40B4-BE49-F238E27FC236}">
                <a16:creationId xmlns:a16="http://schemas.microsoft.com/office/drawing/2014/main" id="{4F8327F6-1A25-498F-8959-04CA83766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19734" b="-1"/>
          <a:stretch/>
        </p:blipFill>
        <p:spPr bwMode="auto">
          <a:xfrm>
            <a:off x="3172148" y="446077"/>
            <a:ext cx="2575419" cy="257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ried Chicken Recipe: How to make Fried Chicken Recipe at Home | Homemade Fried  Chicken Recipe - Times Food">
            <a:extLst>
              <a:ext uri="{FF2B5EF4-FFF2-40B4-BE49-F238E27FC236}">
                <a16:creationId xmlns:a16="http://schemas.microsoft.com/office/drawing/2014/main" id="{7C57C738-DE08-4936-AF8B-525714CCA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6" r="11705" b="2"/>
          <a:stretch/>
        </p:blipFill>
        <p:spPr bwMode="auto">
          <a:xfrm>
            <a:off x="3172148" y="3376589"/>
            <a:ext cx="2643522" cy="264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est Classic Potato Salad Recipe - How to Make Easy Potato Salad">
            <a:extLst>
              <a:ext uri="{FF2B5EF4-FFF2-40B4-BE49-F238E27FC236}">
                <a16:creationId xmlns:a16="http://schemas.microsoft.com/office/drawing/2014/main" id="{E597B85E-B6CE-458B-9ED6-B77117613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9" r="16321"/>
          <a:stretch/>
        </p:blipFill>
        <p:spPr bwMode="auto">
          <a:xfrm>
            <a:off x="7030998" y="330707"/>
            <a:ext cx="2696097" cy="26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oto de Bife De Carne De Porco Com Molho Barbecue e mais fotos de stock de  Bife - iStock">
            <a:extLst>
              <a:ext uri="{FF2B5EF4-FFF2-40B4-BE49-F238E27FC236}">
                <a16:creationId xmlns:a16="http://schemas.microsoft.com/office/drawing/2014/main" id="{F561D96D-12CD-454E-991E-B2C519BAE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1" r="16350" b="2"/>
          <a:stretch/>
        </p:blipFill>
        <p:spPr bwMode="auto">
          <a:xfrm>
            <a:off x="7109532" y="3357510"/>
            <a:ext cx="2696097" cy="26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6" name="Straight Connector 86">
            <a:extLst>
              <a:ext uri="{FF2B5EF4-FFF2-40B4-BE49-F238E27FC236}">
                <a16:creationId xmlns:a16="http://schemas.microsoft.com/office/drawing/2014/main" id="{C786A31B-5086-46C8-89B4-4E1149A1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Rectangle 88">
            <a:extLst>
              <a:ext uri="{FF2B5EF4-FFF2-40B4-BE49-F238E27FC236}">
                <a16:creationId xmlns:a16="http://schemas.microsoft.com/office/drawing/2014/main" id="{A8A7542A-646E-488B-91E8-41BAE174B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04676" y="695770"/>
            <a:ext cx="687324" cy="5470820"/>
          </a:xfrm>
          <a:prstGeom prst="rect">
            <a:avLst/>
          </a:prstGeom>
          <a:solidFill>
            <a:srgbClr val="89AD44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DE6B389-1C29-4E1B-9399-2F1CDF992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95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Background Gray Rectangle">
            <a:extLst>
              <a:ext uri="{FF2B5EF4-FFF2-40B4-BE49-F238E27FC236}">
                <a16:creationId xmlns:a16="http://schemas.microsoft.com/office/drawing/2014/main" id="{65D8F015-38E9-46FD-B387-4EEB7EE57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C9DF96-F826-4D06-81C4-14B35CA2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9A5226-DADC-4A72-AB61-7C4DA04EC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043F50-A79A-409D-AA2F-B7417A06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576263"/>
            <a:ext cx="5342013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Dessert:</a:t>
            </a:r>
          </a:p>
        </p:txBody>
      </p:sp>
      <p:pic>
        <p:nvPicPr>
          <p:cNvPr id="6146" name="Picture 2" descr="A hora e a vez dos Donuts - Rede Food Service">
            <a:extLst>
              <a:ext uri="{FF2B5EF4-FFF2-40B4-BE49-F238E27FC236}">
                <a16:creationId xmlns:a16="http://schemas.microsoft.com/office/drawing/2014/main" id="{F4A5EBDB-F938-4393-A268-1321629F0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9" r="16072" b="1"/>
          <a:stretch/>
        </p:blipFill>
        <p:spPr bwMode="auto">
          <a:xfrm>
            <a:off x="3509484" y="837324"/>
            <a:ext cx="2531234" cy="25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CD40B345-9A7D-465F-A957-72C2825DC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5" r="13205" b="-1"/>
          <a:stretch/>
        </p:blipFill>
        <p:spPr bwMode="auto">
          <a:xfrm>
            <a:off x="6468200" y="837324"/>
            <a:ext cx="2531234" cy="25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ceita Do Brownie Do Luiz Perfeito: Saiba Como Fazer">
            <a:extLst>
              <a:ext uri="{FF2B5EF4-FFF2-40B4-BE49-F238E27FC236}">
                <a16:creationId xmlns:a16="http://schemas.microsoft.com/office/drawing/2014/main" id="{7DEC4E10-45F7-4CAC-80E7-A29BBB0F0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r="16802"/>
          <a:stretch/>
        </p:blipFill>
        <p:spPr bwMode="auto">
          <a:xfrm>
            <a:off x="3509484" y="3429000"/>
            <a:ext cx="2531234" cy="25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okies de Café com Gotas de Chocolate Meio Amargo Nestlé | Receitas Nestlé">
            <a:extLst>
              <a:ext uri="{FF2B5EF4-FFF2-40B4-BE49-F238E27FC236}">
                <a16:creationId xmlns:a16="http://schemas.microsoft.com/office/drawing/2014/main" id="{1B37876E-35F2-4558-8FF8-EC3D099C2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1" r="9634" b="1"/>
          <a:stretch/>
        </p:blipFill>
        <p:spPr bwMode="auto">
          <a:xfrm>
            <a:off x="6468200" y="3429000"/>
            <a:ext cx="2531234" cy="25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AA560A25-84FE-4A95-91B7-FFC1C29E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96184" y="3475292"/>
            <a:ext cx="692768" cy="2531234"/>
          </a:xfrm>
          <a:prstGeom prst="rect">
            <a:avLst/>
          </a:prstGeom>
          <a:solidFill>
            <a:srgbClr val="89AD44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C409BBB-E5DD-4ABB-85FC-D21927114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061E0D5-0720-4E0B-8CC5-E7DB208E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9AD4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4" name="Picture 10" descr="Torta de abóbora – Monolito Nimbus">
            <a:extLst>
              <a:ext uri="{FF2B5EF4-FFF2-40B4-BE49-F238E27FC236}">
                <a16:creationId xmlns:a16="http://schemas.microsoft.com/office/drawing/2014/main" id="{30DA57A6-02B7-403E-8774-82644FC52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351" y="851474"/>
            <a:ext cx="2864462" cy="190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FA6C2A-495E-41B7-9149-7097961390C9}"/>
              </a:ext>
            </a:extLst>
          </p:cNvPr>
          <p:cNvCxnSpPr/>
          <p:nvPr/>
        </p:nvCxnSpPr>
        <p:spPr>
          <a:xfrm>
            <a:off x="10601739" y="2994991"/>
            <a:ext cx="0" cy="54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73C17D-C285-4DBE-8269-FB2A6472D4CE}"/>
              </a:ext>
            </a:extLst>
          </p:cNvPr>
          <p:cNvSpPr txBox="1"/>
          <p:nvPr/>
        </p:nvSpPr>
        <p:spPr>
          <a:xfrm>
            <a:off x="9766852" y="3597853"/>
            <a:ext cx="16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Thanksgiving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2366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31271C"/>
      </a:dk2>
      <a:lt2>
        <a:srgbClr val="F1F0F3"/>
      </a:lt2>
      <a:accent1>
        <a:srgbClr val="89AD44"/>
      </a:accent1>
      <a:accent2>
        <a:srgbClr val="ACA339"/>
      </a:accent2>
      <a:accent3>
        <a:srgbClr val="C3894D"/>
      </a:accent3>
      <a:accent4>
        <a:srgbClr val="B1453B"/>
      </a:accent4>
      <a:accent5>
        <a:srgbClr val="C34D73"/>
      </a:accent5>
      <a:accent6>
        <a:srgbClr val="B13B93"/>
      </a:accent6>
      <a:hlink>
        <a:srgbClr val="C2485B"/>
      </a:hlink>
      <a:folHlink>
        <a:srgbClr val="7F7F7F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70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Dante (Headings)2</vt:lpstr>
      <vt:lpstr>Helvetica Neue Medium</vt:lpstr>
      <vt:lpstr>Univers</vt:lpstr>
      <vt:lpstr>Univers Light</vt:lpstr>
      <vt:lpstr>Wingdings 2</vt:lpstr>
      <vt:lpstr>OffsetVTI</vt:lpstr>
      <vt:lpstr>American Foods</vt:lpstr>
      <vt:lpstr>Meals:</vt:lpstr>
      <vt:lpstr>Breakfast:</vt:lpstr>
      <vt:lpstr>Brakfast:</vt:lpstr>
      <vt:lpstr>Lunch:</vt:lpstr>
      <vt:lpstr>Lunch:</vt:lpstr>
      <vt:lpstr>Dinner:</vt:lpstr>
      <vt:lpstr>Dinner:</vt:lpstr>
      <vt:lpstr>Dessert: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Foods</dc:title>
  <dc:creator>DALTON PACOLA FRANCO</dc:creator>
  <cp:lastModifiedBy>Dalton Drivers</cp:lastModifiedBy>
  <cp:revision>1</cp:revision>
  <dcterms:created xsi:type="dcterms:W3CDTF">2022-03-02T22:51:31Z</dcterms:created>
  <dcterms:modified xsi:type="dcterms:W3CDTF">2022-03-03T01:10:29Z</dcterms:modified>
</cp:coreProperties>
</file>